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97A01-EC8F-4C62-B79B-05A5E423E901}" type="datetimeFigureOut">
              <a:rPr lang="en-US" smtClean="0"/>
              <a:t>12/15/2019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20236-8599-4DAE-8738-744FDE50FD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97A01-EC8F-4C62-B79B-05A5E423E901}" type="datetimeFigureOut">
              <a:rPr lang="en-US" smtClean="0"/>
              <a:t>12/15/2019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20236-8599-4DAE-8738-744FDE50FD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97A01-EC8F-4C62-B79B-05A5E423E901}" type="datetimeFigureOut">
              <a:rPr lang="en-US" smtClean="0"/>
              <a:t>12/15/2019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20236-8599-4DAE-8738-744FDE50FD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97A01-EC8F-4C62-B79B-05A5E423E901}" type="datetimeFigureOut">
              <a:rPr lang="en-US" smtClean="0"/>
              <a:t>12/15/2019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20236-8599-4DAE-8738-744FDE50FD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97A01-EC8F-4C62-B79B-05A5E423E901}" type="datetimeFigureOut">
              <a:rPr lang="en-US" smtClean="0"/>
              <a:t>12/15/2019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20236-8599-4DAE-8738-744FDE50FD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97A01-EC8F-4C62-B79B-05A5E423E901}" type="datetimeFigureOut">
              <a:rPr lang="en-US" smtClean="0"/>
              <a:t>12/15/2019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20236-8599-4DAE-8738-744FDE50FD9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97A01-EC8F-4C62-B79B-05A5E423E901}" type="datetimeFigureOut">
              <a:rPr lang="en-US" smtClean="0"/>
              <a:t>12/15/2019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20236-8599-4DAE-8738-744FDE50FD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97A01-EC8F-4C62-B79B-05A5E423E901}" type="datetimeFigureOut">
              <a:rPr lang="en-US" smtClean="0"/>
              <a:t>12/15/2019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20236-8599-4DAE-8738-744FDE50FD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97A01-EC8F-4C62-B79B-05A5E423E901}" type="datetimeFigureOut">
              <a:rPr lang="en-US" smtClean="0"/>
              <a:t>12/15/2019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20236-8599-4DAE-8738-744FDE50FD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97A01-EC8F-4C62-B79B-05A5E423E901}" type="datetimeFigureOut">
              <a:rPr lang="en-US" smtClean="0"/>
              <a:t>12/15/2019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3120236-8599-4DAE-8738-744FDE50FD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97A01-EC8F-4C62-B79B-05A5E423E901}" type="datetimeFigureOut">
              <a:rPr lang="en-US" smtClean="0"/>
              <a:t>12/15/2019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20236-8599-4DAE-8738-744FDE50FD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F197A01-EC8F-4C62-B79B-05A5E423E901}" type="datetimeFigureOut">
              <a:rPr lang="en-US" smtClean="0"/>
              <a:t>12/15/2019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D3120236-8599-4DAE-8738-744FDE50FD9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1000"/>
            <a:ext cx="8077200" cy="541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27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914400"/>
            <a:ext cx="6858000" cy="421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686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8600"/>
            <a:ext cx="8305799" cy="586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614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1000"/>
            <a:ext cx="8382000" cy="5714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156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27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Angles</vt:lpstr>
      <vt:lpstr>PowerPoint Presentation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</dc:creator>
  <cp:lastModifiedBy>DR.Ahmed Saker</cp:lastModifiedBy>
  <cp:revision>7</cp:revision>
  <dcterms:created xsi:type="dcterms:W3CDTF">2019-12-14T07:13:01Z</dcterms:created>
  <dcterms:modified xsi:type="dcterms:W3CDTF">2019-12-16T07:57:24Z</dcterms:modified>
</cp:coreProperties>
</file>