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197A01-EC8F-4C62-B79B-05A5E423E90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120236-8599-4DAE-8738-744FDE50FD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41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8580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305799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1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382000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5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7</cp:revision>
  <dcterms:created xsi:type="dcterms:W3CDTF">2019-12-14T07:13:01Z</dcterms:created>
  <dcterms:modified xsi:type="dcterms:W3CDTF">2019-12-16T07:57:24Z</dcterms:modified>
</cp:coreProperties>
</file>